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7C93BD-B538-4EE4-B142-F5974FE42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9A99F2C-F28F-450A-9715-084C4D7AE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1639333-42E2-4A99-8553-804743C89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E822-34D8-473E-94D6-FABB49BBDDD8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808FD09-F64E-4AF9-91C4-C9037DB74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61BC72F-038A-456F-94C5-21AD0F4DF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05E5-E521-486E-949B-9B9980402D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6439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0AC16D-B837-4E97-A117-854233EB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819AD6E-0972-45D8-99CA-428C5F75E5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2E3F870-709B-4312-B203-B833BD482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E822-34D8-473E-94D6-FABB49BBDDD8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5BC018A-75AF-42A3-BDEC-5876BD860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D975895-1A5D-43AB-90BD-C13109681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05E5-E521-486E-949B-9B9980402D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3281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A48135D-AB8A-45E3-972C-53B3701B79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D37231D-8288-444E-8DB4-F0EBAF180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01D47DE-3534-48E4-B5E3-728FD8041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E822-34D8-473E-94D6-FABB49BBDDD8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015A17D-9946-4A7D-974D-F162A3E80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C44276C-DB78-4510-AB92-093DC8FFF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05E5-E521-486E-949B-9B9980402D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935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B058F92-2278-4A80-8D00-850CF70D0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AD4C2F5-E1BF-4582-AD9C-6764F0CD4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C077FDF-4C54-42F7-BF54-970EF179D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E822-34D8-473E-94D6-FABB49BBDDD8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20ACB48-DD25-4DE8-B3EE-B5F63A424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4B4C752-D8F9-4AE8-9ABF-7454F4D4F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05E5-E521-486E-949B-9B9980402D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7696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52BFB5-5617-4271-A729-2105B4F2B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7377A61-9F2E-4CEC-99F1-0E33191A8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C110E7F-6672-4C60-AEC5-BC9D07B7A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E822-34D8-473E-94D6-FABB49BBDDD8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8B0A3FA-B0D5-4C1B-9F32-FDBEAE7A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E8E1299-96CF-4BD7-B800-710476B8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05E5-E521-486E-949B-9B9980402D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9086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BF439F-DEBF-4C43-B09C-D24239E2C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AAACC99-9A8C-4E17-817A-600B271B8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DA73BDB-86BC-4D1E-8EC7-07C902343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1BDCD86-B077-4946-A459-C52E04057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E822-34D8-473E-94D6-FABB49BBDDD8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7EFA628-F7BF-4C11-9B54-770697D2D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1B92E66-98B0-4DAE-9403-56A8B4FA7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05E5-E521-486E-949B-9B9980402D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192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8B0844-AFBF-43F0-8F5C-92C63F0F0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BD81437-0AEE-4499-88EA-08BC8261A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82B320C-25FC-4841-A017-682994997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27E1CBC-CBA3-41F5-91B7-5C61738B0C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BBB2A908-0CAE-4F95-BEFD-36E36246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A6BA16A-5BE7-415C-A3CA-82E167072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E822-34D8-473E-94D6-FABB49BBDDD8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A2183772-27DB-4353-9170-1F8EB8FA4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B0DB0C91-9FFB-4673-8077-8186FD21C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05E5-E521-486E-949B-9B9980402D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8373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0F61E34-DBEC-48CB-9196-B87C7D8FE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2D441427-10EA-4AFB-8402-11865DF32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E822-34D8-473E-94D6-FABB49BBDDD8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D74A04B-4C6F-4302-8EDD-58132413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E4D3836-5743-4864-836E-12CF9C6CB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05E5-E521-486E-949B-9B9980402D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603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ECE5F87D-AE6A-451D-BB26-91FABA53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E822-34D8-473E-94D6-FABB49BBDDD8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F4304D1-824E-49A2-920E-8A6E93D69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2A02A49-A526-46E0-80BF-3AFB82CDA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05E5-E521-486E-949B-9B9980402D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9581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7FE436-E63C-4D82-8315-77DC1FCC1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D05FAA9-7680-49E7-8BB8-F8F72F339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3E796EF-E183-49AF-8184-F29328098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B21D962-8051-4659-B560-E483BD20A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E822-34D8-473E-94D6-FABB49BBDDD8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3B9356F-98D2-4613-818F-25502B451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029570F-C7D9-4A06-815A-90DCB7340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05E5-E521-486E-949B-9B9980402D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340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2B8FA5-F4E8-4FB3-89EC-761B8C7E0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21FEF8D6-6DAC-4A65-A7D5-13BE0B769B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806787C-B226-41CB-8C2F-2F50DB1C0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6DE7414-7FCC-4249-BBB4-BE4D830E6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E822-34D8-473E-94D6-FABB49BBDDD8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4D836AD-52F2-4F34-B2D6-0051D0313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E472E84-D484-4C27-B787-DFD5484C1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05E5-E521-486E-949B-9B9980402D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558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71242456-0DF7-48B5-86E2-3C9F5DC5C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26E627E-C0D9-4C50-B12D-32E1829EE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BEBBE6E-855C-49A3-8BDA-C615F46A68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1E822-34D8-473E-94D6-FABB49BBDDD8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21C846B-7A32-4C18-BDBC-BA2F47E4C9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F1408DE-6418-4A35-B391-8CE75DBAF7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C05E5-E521-486E-949B-9B9980402D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08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76CC334F-0443-4BB7-9361-C8B10D1F1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32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0B9364B7-0945-4C40-B6AE-30DB9B5EA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04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13AD43DD-89BB-44D1-820B-CE6D0C915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58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AFB5D93A-CEDF-4E63-9372-D8DE3D191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32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1CC4B3F7-1C05-48D9-A0C1-91C549440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9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BEF2A109-7938-4A2C-89D9-293340460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73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3BCB5964-71BD-4191-B7C6-FF65F50FA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66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818FAD07-AA98-4CAC-B6D6-DF4A3C6420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36" b="2523"/>
          <a:stretch/>
        </p:blipFill>
        <p:spPr>
          <a:xfrm>
            <a:off x="6001266" y="0"/>
            <a:ext cx="6190734" cy="6857999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F9DE4EE3-F3AC-4E45-8259-7D7AD9815E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23"/>
          <a:stretch/>
        </p:blipFill>
        <p:spPr>
          <a:xfrm>
            <a:off x="-94734" y="1"/>
            <a:ext cx="6096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674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F046E6E9-AC1A-4523-98A0-94C2C6FE0B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72" t="10090" r="5233" b="8288"/>
          <a:stretch/>
        </p:blipFill>
        <p:spPr>
          <a:xfrm>
            <a:off x="2496065" y="-18535"/>
            <a:ext cx="70062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77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2269301A-DD4A-4AF3-B6B4-B7974040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773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5BA7044C-6135-4107-91C9-5E9A854D8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07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B5F29A67-1926-4248-B091-FD855900F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6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BC6EBCDE-0A03-49F9-B758-163B3290E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826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17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28CB84CE-162F-41D6-8558-75AC8E816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74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989291D8-4D05-41FB-89CD-7CBC1530A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50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092063E6-A176-4377-9984-22B6229C8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50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159DA4B7-ACD7-40E2-8180-E2C13AF18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72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Ευρεία οθόνη</PresentationFormat>
  <Paragraphs>0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Panos Staikos</dc:creator>
  <cp:lastModifiedBy>Panos Staikos</cp:lastModifiedBy>
  <cp:revision>6</cp:revision>
  <dcterms:created xsi:type="dcterms:W3CDTF">2020-05-04T10:06:31Z</dcterms:created>
  <dcterms:modified xsi:type="dcterms:W3CDTF">2020-05-04T10:59:38Z</dcterms:modified>
</cp:coreProperties>
</file>