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61" r:id="rId5"/>
    <p:sldId id="271" r:id="rId6"/>
    <p:sldId id="262" r:id="rId7"/>
    <p:sldId id="272" r:id="rId8"/>
    <p:sldId id="273" r:id="rId9"/>
    <p:sldId id="263" r:id="rId10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B5D73-9820-4B48-8025-0B6454761B9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C246410-E871-4C74-900E-2D22A127FADB}">
      <dgm:prSet phldrT="[Κείμενο]"/>
      <dgm:spPr/>
      <dgm:t>
        <a:bodyPr/>
        <a:lstStyle/>
        <a:p>
          <a:r>
            <a:rPr lang="el-GR" dirty="0"/>
            <a:t>αυ(αβ)</a:t>
          </a:r>
        </a:p>
      </dgm:t>
    </dgm:pt>
    <dgm:pt modelId="{8AACC97C-1993-46DF-998E-D1F767C2DCD3}" type="parTrans" cxnId="{F5F00479-C9DA-457F-BD89-243CA100BB1E}">
      <dgm:prSet/>
      <dgm:spPr/>
      <dgm:t>
        <a:bodyPr/>
        <a:lstStyle/>
        <a:p>
          <a:endParaRPr lang="el-GR"/>
        </a:p>
      </dgm:t>
    </dgm:pt>
    <dgm:pt modelId="{248ED805-7052-41C4-BFDA-CEA4316ABA6B}" type="sibTrans" cxnId="{F5F00479-C9DA-457F-BD89-243CA100BB1E}">
      <dgm:prSet/>
      <dgm:spPr/>
      <dgm:t>
        <a:bodyPr/>
        <a:lstStyle/>
        <a:p>
          <a:endParaRPr lang="el-GR"/>
        </a:p>
      </dgm:t>
    </dgm:pt>
    <dgm:pt modelId="{2815DF09-687D-4F79-8AE3-677F48AAD84A}">
      <dgm:prSet phldrT="[Κείμενο]"/>
      <dgm:spPr/>
      <dgm:t>
        <a:bodyPr/>
        <a:lstStyle/>
        <a:p>
          <a:endParaRPr lang="el-GR" dirty="0"/>
        </a:p>
      </dgm:t>
    </dgm:pt>
    <dgm:pt modelId="{8ED8A61F-229E-4433-8E71-444663C971F7}" type="parTrans" cxnId="{196DF1E0-5093-4E38-AF88-B1D3FB8D74DC}">
      <dgm:prSet/>
      <dgm:spPr/>
      <dgm:t>
        <a:bodyPr/>
        <a:lstStyle/>
        <a:p>
          <a:endParaRPr lang="el-GR"/>
        </a:p>
      </dgm:t>
    </dgm:pt>
    <dgm:pt modelId="{0349DFC6-815A-4EA0-BF84-C89C279E506A}" type="sibTrans" cxnId="{196DF1E0-5093-4E38-AF88-B1D3FB8D74DC}">
      <dgm:prSet/>
      <dgm:spPr/>
      <dgm:t>
        <a:bodyPr/>
        <a:lstStyle/>
        <a:p>
          <a:endParaRPr lang="el-GR"/>
        </a:p>
      </dgm:t>
    </dgm:pt>
    <dgm:pt modelId="{E8DC685F-DE6C-4233-ABE6-C8E199BD2DE6}">
      <dgm:prSet phldrT="[Κείμενο]"/>
      <dgm:spPr/>
      <dgm:t>
        <a:bodyPr/>
        <a:lstStyle/>
        <a:p>
          <a:endParaRPr lang="el-GR" dirty="0"/>
        </a:p>
      </dgm:t>
    </dgm:pt>
    <dgm:pt modelId="{8386C586-5D09-452A-BBE7-2A9B335D814B}" type="parTrans" cxnId="{F01C6AD6-AA2F-422D-8209-F40F6E1403B2}">
      <dgm:prSet/>
      <dgm:spPr/>
      <dgm:t>
        <a:bodyPr/>
        <a:lstStyle/>
        <a:p>
          <a:endParaRPr lang="el-GR"/>
        </a:p>
      </dgm:t>
    </dgm:pt>
    <dgm:pt modelId="{97E8C204-DE6A-42D4-8463-F6A12A266636}" type="sibTrans" cxnId="{F01C6AD6-AA2F-422D-8209-F40F6E1403B2}">
      <dgm:prSet/>
      <dgm:spPr/>
      <dgm:t>
        <a:bodyPr/>
        <a:lstStyle/>
        <a:p>
          <a:endParaRPr lang="el-GR"/>
        </a:p>
      </dgm:t>
    </dgm:pt>
    <dgm:pt modelId="{33DDA80D-8012-4125-B149-D1888627E57C}">
      <dgm:prSet phldrT="[Κείμενο]"/>
      <dgm:spPr/>
      <dgm:t>
        <a:bodyPr/>
        <a:lstStyle/>
        <a:p>
          <a:r>
            <a:rPr lang="el-GR" dirty="0"/>
            <a:t>αυ(αφ)</a:t>
          </a:r>
        </a:p>
      </dgm:t>
    </dgm:pt>
    <dgm:pt modelId="{EDC55870-51ED-4D76-AB5D-2922BFC84983}" type="parTrans" cxnId="{976300DD-6313-4521-82D4-A3CB117C9DE9}">
      <dgm:prSet/>
      <dgm:spPr/>
      <dgm:t>
        <a:bodyPr/>
        <a:lstStyle/>
        <a:p>
          <a:endParaRPr lang="el-GR"/>
        </a:p>
      </dgm:t>
    </dgm:pt>
    <dgm:pt modelId="{C179691A-DF77-486F-8050-1870B130A7DE}" type="sibTrans" cxnId="{976300DD-6313-4521-82D4-A3CB117C9DE9}">
      <dgm:prSet/>
      <dgm:spPr/>
      <dgm:t>
        <a:bodyPr/>
        <a:lstStyle/>
        <a:p>
          <a:endParaRPr lang="el-GR"/>
        </a:p>
      </dgm:t>
    </dgm:pt>
    <dgm:pt modelId="{73F6A20E-8902-4911-8773-233717302CD9}">
      <dgm:prSet phldrT="[Κείμενο]"/>
      <dgm:spPr/>
      <dgm:t>
        <a:bodyPr/>
        <a:lstStyle/>
        <a:p>
          <a:endParaRPr lang="el-GR" dirty="0"/>
        </a:p>
      </dgm:t>
    </dgm:pt>
    <dgm:pt modelId="{F73DD71A-E9FA-48FF-95B8-6FD1554BBEAD}" type="parTrans" cxnId="{472EDEF6-7D2A-4FB9-85E0-21AF6F6F9821}">
      <dgm:prSet/>
      <dgm:spPr/>
      <dgm:t>
        <a:bodyPr/>
        <a:lstStyle/>
        <a:p>
          <a:endParaRPr lang="el-GR"/>
        </a:p>
      </dgm:t>
    </dgm:pt>
    <dgm:pt modelId="{BA357618-334D-4360-9339-143034D9AA51}" type="sibTrans" cxnId="{472EDEF6-7D2A-4FB9-85E0-21AF6F6F9821}">
      <dgm:prSet/>
      <dgm:spPr/>
      <dgm:t>
        <a:bodyPr/>
        <a:lstStyle/>
        <a:p>
          <a:endParaRPr lang="el-GR"/>
        </a:p>
      </dgm:t>
    </dgm:pt>
    <dgm:pt modelId="{F57D9FB5-4537-45F4-8609-F57A2655915B}">
      <dgm:prSet phldrT="[Κείμενο]"/>
      <dgm:spPr/>
      <dgm:t>
        <a:bodyPr/>
        <a:lstStyle/>
        <a:p>
          <a:endParaRPr lang="el-GR" dirty="0"/>
        </a:p>
      </dgm:t>
    </dgm:pt>
    <dgm:pt modelId="{83009358-B485-4687-B57A-F8B7AA5FCA9E}" type="parTrans" cxnId="{8FC79D2B-56C1-4E5E-87AC-0EC2DCE49A6F}">
      <dgm:prSet/>
      <dgm:spPr/>
      <dgm:t>
        <a:bodyPr/>
        <a:lstStyle/>
        <a:p>
          <a:endParaRPr lang="el-GR"/>
        </a:p>
      </dgm:t>
    </dgm:pt>
    <dgm:pt modelId="{2292570F-27CF-4A67-B674-6D8A838EB055}" type="sibTrans" cxnId="{8FC79D2B-56C1-4E5E-87AC-0EC2DCE49A6F}">
      <dgm:prSet/>
      <dgm:spPr/>
      <dgm:t>
        <a:bodyPr/>
        <a:lstStyle/>
        <a:p>
          <a:endParaRPr lang="el-GR"/>
        </a:p>
      </dgm:t>
    </dgm:pt>
    <dgm:pt modelId="{2C511D69-DDD2-4338-B4E0-7E3010A9AF6D}" type="pres">
      <dgm:prSet presAssocID="{6F5B5D73-9820-4B48-8025-0B6454761B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E1AA3F-E12E-4480-A4C0-7AF62007E2BB}" type="pres">
      <dgm:prSet presAssocID="{CC246410-E871-4C74-900E-2D22A127FADB}" presName="root" presStyleCnt="0"/>
      <dgm:spPr/>
    </dgm:pt>
    <dgm:pt modelId="{FB31E045-ABE7-467F-AF87-C1D2848FD1BA}" type="pres">
      <dgm:prSet presAssocID="{CC246410-E871-4C74-900E-2D22A127FADB}" presName="rootComposite" presStyleCnt="0"/>
      <dgm:spPr/>
    </dgm:pt>
    <dgm:pt modelId="{553D83AD-6EFA-49F7-805C-1192C7AF1679}" type="pres">
      <dgm:prSet presAssocID="{CC246410-E871-4C74-900E-2D22A127FADB}" presName="rootText" presStyleLbl="node1" presStyleIdx="0" presStyleCnt="2"/>
      <dgm:spPr/>
    </dgm:pt>
    <dgm:pt modelId="{91654FD8-4DD2-4D82-94C2-4DDA5E891487}" type="pres">
      <dgm:prSet presAssocID="{CC246410-E871-4C74-900E-2D22A127FADB}" presName="rootConnector" presStyleLbl="node1" presStyleIdx="0" presStyleCnt="2"/>
      <dgm:spPr/>
    </dgm:pt>
    <dgm:pt modelId="{37EDE607-C4D5-407F-BE55-A918FFDFE283}" type="pres">
      <dgm:prSet presAssocID="{CC246410-E871-4C74-900E-2D22A127FADB}" presName="childShape" presStyleCnt="0"/>
      <dgm:spPr/>
    </dgm:pt>
    <dgm:pt modelId="{5D094E3D-2A02-42A5-8B2C-3EA0D6F8CC07}" type="pres">
      <dgm:prSet presAssocID="{8ED8A61F-229E-4433-8E71-444663C971F7}" presName="Name13" presStyleLbl="parChTrans1D2" presStyleIdx="0" presStyleCnt="4"/>
      <dgm:spPr/>
    </dgm:pt>
    <dgm:pt modelId="{C1BD3303-F86F-4DA4-A7E3-C7AC12F1AB8A}" type="pres">
      <dgm:prSet presAssocID="{2815DF09-687D-4F79-8AE3-677F48AAD84A}" presName="childText" presStyleLbl="bgAcc1" presStyleIdx="0" presStyleCnt="4">
        <dgm:presLayoutVars>
          <dgm:bulletEnabled val="1"/>
        </dgm:presLayoutVars>
      </dgm:prSet>
      <dgm:spPr/>
    </dgm:pt>
    <dgm:pt modelId="{6220F7A9-95F3-465F-89DD-F4466CC7E599}" type="pres">
      <dgm:prSet presAssocID="{8386C586-5D09-452A-BBE7-2A9B335D814B}" presName="Name13" presStyleLbl="parChTrans1D2" presStyleIdx="1" presStyleCnt="4"/>
      <dgm:spPr/>
    </dgm:pt>
    <dgm:pt modelId="{A3A695F0-2F5C-4416-8FD3-79A2687AE5A2}" type="pres">
      <dgm:prSet presAssocID="{E8DC685F-DE6C-4233-ABE6-C8E199BD2DE6}" presName="childText" presStyleLbl="bgAcc1" presStyleIdx="1" presStyleCnt="4">
        <dgm:presLayoutVars>
          <dgm:bulletEnabled val="1"/>
        </dgm:presLayoutVars>
      </dgm:prSet>
      <dgm:spPr/>
    </dgm:pt>
    <dgm:pt modelId="{C023B231-EA34-43F3-A555-BDC0CA5E4FA7}" type="pres">
      <dgm:prSet presAssocID="{33DDA80D-8012-4125-B149-D1888627E57C}" presName="root" presStyleCnt="0"/>
      <dgm:spPr/>
    </dgm:pt>
    <dgm:pt modelId="{B2A8F308-417A-4ED9-9DFE-6CBC48F6EAA4}" type="pres">
      <dgm:prSet presAssocID="{33DDA80D-8012-4125-B149-D1888627E57C}" presName="rootComposite" presStyleCnt="0"/>
      <dgm:spPr/>
    </dgm:pt>
    <dgm:pt modelId="{785A36D7-ED9C-482A-B921-6B297D4BAECE}" type="pres">
      <dgm:prSet presAssocID="{33DDA80D-8012-4125-B149-D1888627E57C}" presName="rootText" presStyleLbl="node1" presStyleIdx="1" presStyleCnt="2"/>
      <dgm:spPr/>
    </dgm:pt>
    <dgm:pt modelId="{BEE7CE5C-8D65-4654-ACB5-60F374125470}" type="pres">
      <dgm:prSet presAssocID="{33DDA80D-8012-4125-B149-D1888627E57C}" presName="rootConnector" presStyleLbl="node1" presStyleIdx="1" presStyleCnt="2"/>
      <dgm:spPr/>
    </dgm:pt>
    <dgm:pt modelId="{E31E08E3-BB10-4455-89A0-ED5D02E0EB72}" type="pres">
      <dgm:prSet presAssocID="{33DDA80D-8012-4125-B149-D1888627E57C}" presName="childShape" presStyleCnt="0"/>
      <dgm:spPr/>
    </dgm:pt>
    <dgm:pt modelId="{56861424-5570-4258-88DE-DC53B3578CEA}" type="pres">
      <dgm:prSet presAssocID="{F73DD71A-E9FA-48FF-95B8-6FD1554BBEAD}" presName="Name13" presStyleLbl="parChTrans1D2" presStyleIdx="2" presStyleCnt="4"/>
      <dgm:spPr/>
    </dgm:pt>
    <dgm:pt modelId="{83154D2C-0048-4176-A80F-FE36A47B58C4}" type="pres">
      <dgm:prSet presAssocID="{73F6A20E-8902-4911-8773-233717302CD9}" presName="childText" presStyleLbl="bgAcc1" presStyleIdx="2" presStyleCnt="4">
        <dgm:presLayoutVars>
          <dgm:bulletEnabled val="1"/>
        </dgm:presLayoutVars>
      </dgm:prSet>
      <dgm:spPr/>
    </dgm:pt>
    <dgm:pt modelId="{F506F072-3E82-49B3-BF2A-22A2FB6C8976}" type="pres">
      <dgm:prSet presAssocID="{83009358-B485-4687-B57A-F8B7AA5FCA9E}" presName="Name13" presStyleLbl="parChTrans1D2" presStyleIdx="3" presStyleCnt="4"/>
      <dgm:spPr/>
    </dgm:pt>
    <dgm:pt modelId="{3013C193-EA1E-4E48-925D-BF7D78D5520E}" type="pres">
      <dgm:prSet presAssocID="{F57D9FB5-4537-45F4-8609-F57A2655915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0B74202-FA40-4E73-B407-79A2B9CB8733}" type="presOf" srcId="{F73DD71A-E9FA-48FF-95B8-6FD1554BBEAD}" destId="{56861424-5570-4258-88DE-DC53B3578CEA}" srcOrd="0" destOrd="0" presId="urn:microsoft.com/office/officeart/2005/8/layout/hierarchy3"/>
    <dgm:cxn modelId="{8FC79D2B-56C1-4E5E-87AC-0EC2DCE49A6F}" srcId="{33DDA80D-8012-4125-B149-D1888627E57C}" destId="{F57D9FB5-4537-45F4-8609-F57A2655915B}" srcOrd="1" destOrd="0" parTransId="{83009358-B485-4687-B57A-F8B7AA5FCA9E}" sibTransId="{2292570F-27CF-4A67-B674-6D8A838EB055}"/>
    <dgm:cxn modelId="{32103266-9ADD-43E2-B1A8-0757AD1859A9}" type="presOf" srcId="{33DDA80D-8012-4125-B149-D1888627E57C}" destId="{BEE7CE5C-8D65-4654-ACB5-60F374125470}" srcOrd="1" destOrd="0" presId="urn:microsoft.com/office/officeart/2005/8/layout/hierarchy3"/>
    <dgm:cxn modelId="{AFE4864E-C535-4E46-98E9-C38D71457D81}" type="presOf" srcId="{8ED8A61F-229E-4433-8E71-444663C971F7}" destId="{5D094E3D-2A02-42A5-8B2C-3EA0D6F8CC07}" srcOrd="0" destOrd="0" presId="urn:microsoft.com/office/officeart/2005/8/layout/hierarchy3"/>
    <dgm:cxn modelId="{826DD776-F0C0-4295-87BA-4BC0437C381F}" type="presOf" srcId="{8386C586-5D09-452A-BBE7-2A9B335D814B}" destId="{6220F7A9-95F3-465F-89DD-F4466CC7E599}" srcOrd="0" destOrd="0" presId="urn:microsoft.com/office/officeart/2005/8/layout/hierarchy3"/>
    <dgm:cxn modelId="{F5F00479-C9DA-457F-BD89-243CA100BB1E}" srcId="{6F5B5D73-9820-4B48-8025-0B6454761B92}" destId="{CC246410-E871-4C74-900E-2D22A127FADB}" srcOrd="0" destOrd="0" parTransId="{8AACC97C-1993-46DF-998E-D1F767C2DCD3}" sibTransId="{248ED805-7052-41C4-BFDA-CEA4316ABA6B}"/>
    <dgm:cxn modelId="{5DD3317D-DA4D-45E2-84AE-3D21DAD9528F}" type="presOf" srcId="{73F6A20E-8902-4911-8773-233717302CD9}" destId="{83154D2C-0048-4176-A80F-FE36A47B58C4}" srcOrd="0" destOrd="0" presId="urn:microsoft.com/office/officeart/2005/8/layout/hierarchy3"/>
    <dgm:cxn modelId="{7055B590-6525-4DC3-BFB2-C0B6AE5095AF}" type="presOf" srcId="{F57D9FB5-4537-45F4-8609-F57A2655915B}" destId="{3013C193-EA1E-4E48-925D-BF7D78D5520E}" srcOrd="0" destOrd="0" presId="urn:microsoft.com/office/officeart/2005/8/layout/hierarchy3"/>
    <dgm:cxn modelId="{5E07A3A2-B0FB-438D-86A5-3EA7FBA862B3}" type="presOf" srcId="{2815DF09-687D-4F79-8AE3-677F48AAD84A}" destId="{C1BD3303-F86F-4DA4-A7E3-C7AC12F1AB8A}" srcOrd="0" destOrd="0" presId="urn:microsoft.com/office/officeart/2005/8/layout/hierarchy3"/>
    <dgm:cxn modelId="{E3CB68B1-40FF-46D7-B917-F9040072265B}" type="presOf" srcId="{CC246410-E871-4C74-900E-2D22A127FADB}" destId="{553D83AD-6EFA-49F7-805C-1192C7AF1679}" srcOrd="0" destOrd="0" presId="urn:microsoft.com/office/officeart/2005/8/layout/hierarchy3"/>
    <dgm:cxn modelId="{8F4018C1-6CD2-46ED-A5DE-55B219392FB7}" type="presOf" srcId="{E8DC685F-DE6C-4233-ABE6-C8E199BD2DE6}" destId="{A3A695F0-2F5C-4416-8FD3-79A2687AE5A2}" srcOrd="0" destOrd="0" presId="urn:microsoft.com/office/officeart/2005/8/layout/hierarchy3"/>
    <dgm:cxn modelId="{DCD4B2C7-729A-41F5-8970-840588E6C9AE}" type="presOf" srcId="{83009358-B485-4687-B57A-F8B7AA5FCA9E}" destId="{F506F072-3E82-49B3-BF2A-22A2FB6C8976}" srcOrd="0" destOrd="0" presId="urn:microsoft.com/office/officeart/2005/8/layout/hierarchy3"/>
    <dgm:cxn modelId="{F01C6AD6-AA2F-422D-8209-F40F6E1403B2}" srcId="{CC246410-E871-4C74-900E-2D22A127FADB}" destId="{E8DC685F-DE6C-4233-ABE6-C8E199BD2DE6}" srcOrd="1" destOrd="0" parTransId="{8386C586-5D09-452A-BBE7-2A9B335D814B}" sibTransId="{97E8C204-DE6A-42D4-8463-F6A12A266636}"/>
    <dgm:cxn modelId="{976300DD-6313-4521-82D4-A3CB117C9DE9}" srcId="{6F5B5D73-9820-4B48-8025-0B6454761B92}" destId="{33DDA80D-8012-4125-B149-D1888627E57C}" srcOrd="1" destOrd="0" parTransId="{EDC55870-51ED-4D76-AB5D-2922BFC84983}" sibTransId="{C179691A-DF77-486F-8050-1870B130A7DE}"/>
    <dgm:cxn modelId="{196DF1E0-5093-4E38-AF88-B1D3FB8D74DC}" srcId="{CC246410-E871-4C74-900E-2D22A127FADB}" destId="{2815DF09-687D-4F79-8AE3-677F48AAD84A}" srcOrd="0" destOrd="0" parTransId="{8ED8A61F-229E-4433-8E71-444663C971F7}" sibTransId="{0349DFC6-815A-4EA0-BF84-C89C279E506A}"/>
    <dgm:cxn modelId="{60938EE9-18F4-4014-A361-638B8785746D}" type="presOf" srcId="{33DDA80D-8012-4125-B149-D1888627E57C}" destId="{785A36D7-ED9C-482A-B921-6B297D4BAECE}" srcOrd="0" destOrd="0" presId="urn:microsoft.com/office/officeart/2005/8/layout/hierarchy3"/>
    <dgm:cxn modelId="{224F08F0-7AE4-4F55-88B2-E8409213590C}" type="presOf" srcId="{CC246410-E871-4C74-900E-2D22A127FADB}" destId="{91654FD8-4DD2-4D82-94C2-4DDA5E891487}" srcOrd="1" destOrd="0" presId="urn:microsoft.com/office/officeart/2005/8/layout/hierarchy3"/>
    <dgm:cxn modelId="{472EDEF6-7D2A-4FB9-85E0-21AF6F6F9821}" srcId="{33DDA80D-8012-4125-B149-D1888627E57C}" destId="{73F6A20E-8902-4911-8773-233717302CD9}" srcOrd="0" destOrd="0" parTransId="{F73DD71A-E9FA-48FF-95B8-6FD1554BBEAD}" sibTransId="{BA357618-334D-4360-9339-143034D9AA51}"/>
    <dgm:cxn modelId="{B998E5F8-9F55-4C5C-94C5-49A529195E29}" type="presOf" srcId="{6F5B5D73-9820-4B48-8025-0B6454761B92}" destId="{2C511D69-DDD2-4338-B4E0-7E3010A9AF6D}" srcOrd="0" destOrd="0" presId="urn:microsoft.com/office/officeart/2005/8/layout/hierarchy3"/>
    <dgm:cxn modelId="{A3B66201-3134-493A-88E2-354CD2525C59}" type="presParOf" srcId="{2C511D69-DDD2-4338-B4E0-7E3010A9AF6D}" destId="{52E1AA3F-E12E-4480-A4C0-7AF62007E2BB}" srcOrd="0" destOrd="0" presId="urn:microsoft.com/office/officeart/2005/8/layout/hierarchy3"/>
    <dgm:cxn modelId="{7C24F8B6-A377-493C-AF62-D8AD982E86D8}" type="presParOf" srcId="{52E1AA3F-E12E-4480-A4C0-7AF62007E2BB}" destId="{FB31E045-ABE7-467F-AF87-C1D2848FD1BA}" srcOrd="0" destOrd="0" presId="urn:microsoft.com/office/officeart/2005/8/layout/hierarchy3"/>
    <dgm:cxn modelId="{A9E24FB8-83BF-4F46-B196-9B901520FF4E}" type="presParOf" srcId="{FB31E045-ABE7-467F-AF87-C1D2848FD1BA}" destId="{553D83AD-6EFA-49F7-805C-1192C7AF1679}" srcOrd="0" destOrd="0" presId="urn:microsoft.com/office/officeart/2005/8/layout/hierarchy3"/>
    <dgm:cxn modelId="{2C30A23C-82F2-4C14-8BBA-E343F98D6107}" type="presParOf" srcId="{FB31E045-ABE7-467F-AF87-C1D2848FD1BA}" destId="{91654FD8-4DD2-4D82-94C2-4DDA5E891487}" srcOrd="1" destOrd="0" presId="urn:microsoft.com/office/officeart/2005/8/layout/hierarchy3"/>
    <dgm:cxn modelId="{BEFAEBF1-1C19-4F8A-A4D7-6EF84C5DD84F}" type="presParOf" srcId="{52E1AA3F-E12E-4480-A4C0-7AF62007E2BB}" destId="{37EDE607-C4D5-407F-BE55-A918FFDFE283}" srcOrd="1" destOrd="0" presId="urn:microsoft.com/office/officeart/2005/8/layout/hierarchy3"/>
    <dgm:cxn modelId="{8DF00423-6426-402D-8220-93203D328274}" type="presParOf" srcId="{37EDE607-C4D5-407F-BE55-A918FFDFE283}" destId="{5D094E3D-2A02-42A5-8B2C-3EA0D6F8CC07}" srcOrd="0" destOrd="0" presId="urn:microsoft.com/office/officeart/2005/8/layout/hierarchy3"/>
    <dgm:cxn modelId="{6E2F905C-7FC7-42D7-9144-3131A82AA20A}" type="presParOf" srcId="{37EDE607-C4D5-407F-BE55-A918FFDFE283}" destId="{C1BD3303-F86F-4DA4-A7E3-C7AC12F1AB8A}" srcOrd="1" destOrd="0" presId="urn:microsoft.com/office/officeart/2005/8/layout/hierarchy3"/>
    <dgm:cxn modelId="{9E9FDCF5-9F50-462A-BE9B-A50AA4FE8C98}" type="presParOf" srcId="{37EDE607-C4D5-407F-BE55-A918FFDFE283}" destId="{6220F7A9-95F3-465F-89DD-F4466CC7E599}" srcOrd="2" destOrd="0" presId="urn:microsoft.com/office/officeart/2005/8/layout/hierarchy3"/>
    <dgm:cxn modelId="{BED4E9D9-9C2F-4A71-81AA-2FEF9C9F0F18}" type="presParOf" srcId="{37EDE607-C4D5-407F-BE55-A918FFDFE283}" destId="{A3A695F0-2F5C-4416-8FD3-79A2687AE5A2}" srcOrd="3" destOrd="0" presId="urn:microsoft.com/office/officeart/2005/8/layout/hierarchy3"/>
    <dgm:cxn modelId="{B190145C-E9E6-4A22-9840-00A673AAB929}" type="presParOf" srcId="{2C511D69-DDD2-4338-B4E0-7E3010A9AF6D}" destId="{C023B231-EA34-43F3-A555-BDC0CA5E4FA7}" srcOrd="1" destOrd="0" presId="urn:microsoft.com/office/officeart/2005/8/layout/hierarchy3"/>
    <dgm:cxn modelId="{0EE169E6-673F-4125-9FB6-F39AD4A0B378}" type="presParOf" srcId="{C023B231-EA34-43F3-A555-BDC0CA5E4FA7}" destId="{B2A8F308-417A-4ED9-9DFE-6CBC48F6EAA4}" srcOrd="0" destOrd="0" presId="urn:microsoft.com/office/officeart/2005/8/layout/hierarchy3"/>
    <dgm:cxn modelId="{C9E0C303-B0BB-4A58-A9F5-8C67AD1377FA}" type="presParOf" srcId="{B2A8F308-417A-4ED9-9DFE-6CBC48F6EAA4}" destId="{785A36D7-ED9C-482A-B921-6B297D4BAECE}" srcOrd="0" destOrd="0" presId="urn:microsoft.com/office/officeart/2005/8/layout/hierarchy3"/>
    <dgm:cxn modelId="{1DC491A8-C7FA-4A03-8C6A-39F831F9FC57}" type="presParOf" srcId="{B2A8F308-417A-4ED9-9DFE-6CBC48F6EAA4}" destId="{BEE7CE5C-8D65-4654-ACB5-60F374125470}" srcOrd="1" destOrd="0" presId="urn:microsoft.com/office/officeart/2005/8/layout/hierarchy3"/>
    <dgm:cxn modelId="{A17F446D-5C8A-4502-8690-0E7DBE6D9227}" type="presParOf" srcId="{C023B231-EA34-43F3-A555-BDC0CA5E4FA7}" destId="{E31E08E3-BB10-4455-89A0-ED5D02E0EB72}" srcOrd="1" destOrd="0" presId="urn:microsoft.com/office/officeart/2005/8/layout/hierarchy3"/>
    <dgm:cxn modelId="{BDE2689F-11A9-41F5-9A0A-035EC65D146C}" type="presParOf" srcId="{E31E08E3-BB10-4455-89A0-ED5D02E0EB72}" destId="{56861424-5570-4258-88DE-DC53B3578CEA}" srcOrd="0" destOrd="0" presId="urn:microsoft.com/office/officeart/2005/8/layout/hierarchy3"/>
    <dgm:cxn modelId="{51AE2D7A-EED9-4DA5-83A9-0366F427DE88}" type="presParOf" srcId="{E31E08E3-BB10-4455-89A0-ED5D02E0EB72}" destId="{83154D2C-0048-4176-A80F-FE36A47B58C4}" srcOrd="1" destOrd="0" presId="urn:microsoft.com/office/officeart/2005/8/layout/hierarchy3"/>
    <dgm:cxn modelId="{E488F0BB-B5D4-418C-A55A-D51AC6DBB80B}" type="presParOf" srcId="{E31E08E3-BB10-4455-89A0-ED5D02E0EB72}" destId="{F506F072-3E82-49B3-BF2A-22A2FB6C8976}" srcOrd="2" destOrd="0" presId="urn:microsoft.com/office/officeart/2005/8/layout/hierarchy3"/>
    <dgm:cxn modelId="{9D1DC832-46EF-4CF9-B68D-F9CC9B878FE7}" type="presParOf" srcId="{E31E08E3-BB10-4455-89A0-ED5D02E0EB72}" destId="{3013C193-EA1E-4E48-925D-BF7D78D5520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D83AD-6EFA-49F7-805C-1192C7AF1679}">
      <dsp:nvSpPr>
        <dsp:cNvPr id="0" name=""/>
        <dsp:cNvSpPr/>
      </dsp:nvSpPr>
      <dsp:spPr>
        <a:xfrm>
          <a:off x="1435863" y="3689"/>
          <a:ext cx="3222661" cy="161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300" kern="1200" dirty="0"/>
            <a:t>αυ(αβ)</a:t>
          </a:r>
        </a:p>
      </dsp:txBody>
      <dsp:txXfrm>
        <a:off x="1483057" y="50883"/>
        <a:ext cx="3128273" cy="1516942"/>
      </dsp:txXfrm>
    </dsp:sp>
    <dsp:sp modelId="{5D094E3D-2A02-42A5-8B2C-3EA0D6F8CC07}">
      <dsp:nvSpPr>
        <dsp:cNvPr id="0" name=""/>
        <dsp:cNvSpPr/>
      </dsp:nvSpPr>
      <dsp:spPr>
        <a:xfrm>
          <a:off x="1758129" y="1615020"/>
          <a:ext cx="322266" cy="1208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498"/>
              </a:lnTo>
              <a:lnTo>
                <a:pt x="322266" y="1208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D3303-F86F-4DA4-A7E3-C7AC12F1AB8A}">
      <dsp:nvSpPr>
        <dsp:cNvPr id="0" name=""/>
        <dsp:cNvSpPr/>
      </dsp:nvSpPr>
      <dsp:spPr>
        <a:xfrm>
          <a:off x="2080396" y="2017853"/>
          <a:ext cx="2578129" cy="161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kern="1200" dirty="0"/>
        </a:p>
      </dsp:txBody>
      <dsp:txXfrm>
        <a:off x="2127590" y="2065047"/>
        <a:ext cx="2483741" cy="1516942"/>
      </dsp:txXfrm>
    </dsp:sp>
    <dsp:sp modelId="{6220F7A9-95F3-465F-89DD-F4466CC7E599}">
      <dsp:nvSpPr>
        <dsp:cNvPr id="0" name=""/>
        <dsp:cNvSpPr/>
      </dsp:nvSpPr>
      <dsp:spPr>
        <a:xfrm>
          <a:off x="1758129" y="1615020"/>
          <a:ext cx="322266" cy="3222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2661"/>
              </a:lnTo>
              <a:lnTo>
                <a:pt x="322266" y="3222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695F0-2F5C-4416-8FD3-79A2687AE5A2}">
      <dsp:nvSpPr>
        <dsp:cNvPr id="0" name=""/>
        <dsp:cNvSpPr/>
      </dsp:nvSpPr>
      <dsp:spPr>
        <a:xfrm>
          <a:off x="2080396" y="4032016"/>
          <a:ext cx="2578129" cy="161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kern="1200" dirty="0"/>
        </a:p>
      </dsp:txBody>
      <dsp:txXfrm>
        <a:off x="2127590" y="4079210"/>
        <a:ext cx="2483741" cy="1516942"/>
      </dsp:txXfrm>
    </dsp:sp>
    <dsp:sp modelId="{785A36D7-ED9C-482A-B921-6B297D4BAECE}">
      <dsp:nvSpPr>
        <dsp:cNvPr id="0" name=""/>
        <dsp:cNvSpPr/>
      </dsp:nvSpPr>
      <dsp:spPr>
        <a:xfrm>
          <a:off x="5464190" y="3689"/>
          <a:ext cx="3222661" cy="161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300" kern="1200" dirty="0"/>
            <a:t>αυ(αφ)</a:t>
          </a:r>
        </a:p>
      </dsp:txBody>
      <dsp:txXfrm>
        <a:off x="5511384" y="50883"/>
        <a:ext cx="3128273" cy="1516942"/>
      </dsp:txXfrm>
    </dsp:sp>
    <dsp:sp modelId="{56861424-5570-4258-88DE-DC53B3578CEA}">
      <dsp:nvSpPr>
        <dsp:cNvPr id="0" name=""/>
        <dsp:cNvSpPr/>
      </dsp:nvSpPr>
      <dsp:spPr>
        <a:xfrm>
          <a:off x="5786456" y="1615020"/>
          <a:ext cx="322266" cy="1208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498"/>
              </a:lnTo>
              <a:lnTo>
                <a:pt x="322266" y="1208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4D2C-0048-4176-A80F-FE36A47B58C4}">
      <dsp:nvSpPr>
        <dsp:cNvPr id="0" name=""/>
        <dsp:cNvSpPr/>
      </dsp:nvSpPr>
      <dsp:spPr>
        <a:xfrm>
          <a:off x="6108723" y="2017853"/>
          <a:ext cx="2578129" cy="161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kern="1200" dirty="0"/>
        </a:p>
      </dsp:txBody>
      <dsp:txXfrm>
        <a:off x="6155917" y="2065047"/>
        <a:ext cx="2483741" cy="1516942"/>
      </dsp:txXfrm>
    </dsp:sp>
    <dsp:sp modelId="{F506F072-3E82-49B3-BF2A-22A2FB6C8976}">
      <dsp:nvSpPr>
        <dsp:cNvPr id="0" name=""/>
        <dsp:cNvSpPr/>
      </dsp:nvSpPr>
      <dsp:spPr>
        <a:xfrm>
          <a:off x="5786456" y="1615020"/>
          <a:ext cx="322266" cy="3222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2661"/>
              </a:lnTo>
              <a:lnTo>
                <a:pt x="322266" y="3222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3C193-EA1E-4E48-925D-BF7D78D5520E}">
      <dsp:nvSpPr>
        <dsp:cNvPr id="0" name=""/>
        <dsp:cNvSpPr/>
      </dsp:nvSpPr>
      <dsp:spPr>
        <a:xfrm>
          <a:off x="6108723" y="4032016"/>
          <a:ext cx="2578129" cy="161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kern="1200" dirty="0"/>
        </a:p>
      </dsp:txBody>
      <dsp:txXfrm>
        <a:off x="6155917" y="4079210"/>
        <a:ext cx="2483741" cy="1516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3/5/2020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3/5/2020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3/5/2020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sers.sch.gr/gregory/hot/antaf/antistoihisiaf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8ABC80AF-51E7-4723-988B-FDC6843AB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9" t="8420" r="13809" b="13350"/>
          <a:stretch/>
        </p:blipFill>
        <p:spPr>
          <a:xfrm>
            <a:off x="4616018" y="1340555"/>
            <a:ext cx="3895631" cy="3013601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771293" y="4907845"/>
            <a:ext cx="3320695" cy="499533"/>
          </a:xfrm>
        </p:spPr>
        <p:txBody>
          <a:bodyPr rtlCol="0"/>
          <a:lstStyle/>
          <a:p>
            <a:pPr rtl="0"/>
            <a:r>
              <a:rPr lang="el-GR" dirty="0"/>
              <a:t>Ανδρεάνα Χρέλια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4387348" y="152400"/>
            <a:ext cx="2784299" cy="1447800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9600" dirty="0"/>
              <a:t>αυ</a:t>
            </a: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066800" y="1752600"/>
            <a:ext cx="10058400" cy="4229100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el-GR" dirty="0"/>
              <a:t>Όταν έχουμε μαζί τα γράμματα 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</a:rPr>
              <a:t>α</a:t>
            </a:r>
            <a:r>
              <a:rPr lang="el-GR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dirty="0"/>
              <a:t>και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</a:rPr>
              <a:t>υ</a:t>
            </a:r>
            <a:r>
              <a:rPr lang="el-GR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dirty="0"/>
              <a:t>πότε τα λέμε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</a:rPr>
              <a:t>αβ</a:t>
            </a:r>
            <a:r>
              <a:rPr lang="el-GR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dirty="0"/>
              <a:t>και πότε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</a:rPr>
              <a:t>αφ</a:t>
            </a:r>
            <a:r>
              <a:rPr lang="el-GR" dirty="0"/>
              <a:t>. </a:t>
            </a:r>
          </a:p>
          <a:p>
            <a:pPr marL="0" indent="0" rtl="0">
              <a:buNone/>
            </a:pPr>
            <a:r>
              <a:rPr lang="el-GR" sz="2800" u="sng" dirty="0">
                <a:solidFill>
                  <a:schemeClr val="tx1">
                    <a:lumMod val="50000"/>
                  </a:schemeClr>
                </a:solidFill>
              </a:rPr>
              <a:t>Παράδειγμα: </a:t>
            </a:r>
          </a:p>
          <a:p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αυ</a:t>
            </a:r>
            <a:r>
              <a:rPr lang="el-GR" dirty="0"/>
              <a:t>τοκίνητο</a:t>
            </a:r>
          </a:p>
          <a:p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αυ</a:t>
            </a:r>
            <a:r>
              <a:rPr lang="el-GR" dirty="0"/>
              <a:t>λή</a:t>
            </a:r>
          </a:p>
          <a:p>
            <a:pPr marL="0" indent="0">
              <a:buNone/>
            </a:pPr>
            <a:r>
              <a:rPr lang="el-GR" dirty="0"/>
              <a:t>Όταν έχουμε μαζί τα γράμματα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</a:rPr>
              <a:t>α </a:t>
            </a:r>
            <a:r>
              <a:rPr lang="el-GR" dirty="0"/>
              <a:t>και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</a:rPr>
              <a:t>υ</a:t>
            </a:r>
            <a:r>
              <a:rPr lang="el-GR" dirty="0"/>
              <a:t>  ο 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τόνος</a:t>
            </a:r>
            <a:r>
              <a:rPr lang="el-GR" dirty="0"/>
              <a:t> μπαίνει στο </a:t>
            </a:r>
            <a:r>
              <a:rPr lang="el-GR" sz="3200" dirty="0">
                <a:solidFill>
                  <a:schemeClr val="tx1">
                    <a:lumMod val="50000"/>
                  </a:schemeClr>
                </a:solidFill>
              </a:rPr>
              <a:t>υ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sz="2800" u="sng" dirty="0">
                <a:solidFill>
                  <a:schemeClr val="tx1">
                    <a:lumMod val="50000"/>
                  </a:schemeClr>
                </a:solidFill>
              </a:rPr>
              <a:t>Παράδειγμα: </a:t>
            </a:r>
          </a:p>
          <a:p>
            <a:r>
              <a:rPr lang="el-GR" dirty="0"/>
              <a:t>σ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αύ</a:t>
            </a:r>
            <a:r>
              <a:rPr lang="el-GR" dirty="0"/>
              <a:t>ρα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D4A98D7-5E31-41AD-9F1C-DCD918D06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55" b="23784"/>
          <a:stretch/>
        </p:blipFill>
        <p:spPr>
          <a:xfrm>
            <a:off x="3496433" y="3093264"/>
            <a:ext cx="1557481" cy="61240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4A87E8-4BA8-4BAB-9DFD-765543CA3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78" y="3619175"/>
            <a:ext cx="1029855" cy="71566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2FF500F-153E-425C-AB70-35A92DA53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63" t="4444" r="12553" b="12778"/>
          <a:stretch/>
        </p:blipFill>
        <p:spPr>
          <a:xfrm>
            <a:off x="2536661" y="5333605"/>
            <a:ext cx="1029854" cy="6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Θέση περιεχομένου 16">
            <a:extLst>
              <a:ext uri="{FF2B5EF4-FFF2-40B4-BE49-F238E27FC236}">
                <a16:creationId xmlns:a16="http://schemas.microsoft.com/office/drawing/2014/main" id="{2D10ED61-CE41-4509-92B4-623F6DC0FB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5818189"/>
              </p:ext>
            </p:extLst>
          </p:nvPr>
        </p:nvGraphicFramePr>
        <p:xfrm>
          <a:off x="790834" y="432486"/>
          <a:ext cx="10122716" cy="564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FD2610B-4FC4-4B1B-8AE5-C08EC8DF144E}"/>
              </a:ext>
            </a:extLst>
          </p:cNvPr>
          <p:cNvSpPr txBox="1"/>
          <p:nvPr/>
        </p:nvSpPr>
        <p:spPr>
          <a:xfrm>
            <a:off x="7232823" y="2439597"/>
            <a:ext cx="210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ταυτότητα</a:t>
            </a: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4F11BB6B-02C7-423A-8541-570DA3546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2823" y="2785320"/>
            <a:ext cx="1787609" cy="12873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7C0BA4-EBB6-440E-B147-916E7C9B9D9C}"/>
              </a:ext>
            </a:extLst>
          </p:cNvPr>
          <p:cNvSpPr txBox="1"/>
          <p:nvPr/>
        </p:nvSpPr>
        <p:spPr>
          <a:xfrm>
            <a:off x="7407561" y="4446708"/>
            <a:ext cx="148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ναύτης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3FE099-5456-443D-B5B9-97491AC28869}"/>
              </a:ext>
            </a:extLst>
          </p:cNvPr>
          <p:cNvSpPr txBox="1"/>
          <p:nvPr/>
        </p:nvSpPr>
        <p:spPr>
          <a:xfrm>
            <a:off x="3090775" y="2440967"/>
            <a:ext cx="224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αυγό</a:t>
            </a:r>
          </a:p>
        </p:txBody>
      </p: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585BB85D-CE75-4C90-B644-DF49DEA9CD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7077"/>
          <a:stretch/>
        </p:blipFill>
        <p:spPr>
          <a:xfrm>
            <a:off x="3664412" y="3009579"/>
            <a:ext cx="1101655" cy="838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1DC33D-AF24-4F9D-B94C-B95C1FB101E7}"/>
              </a:ext>
            </a:extLst>
          </p:cNvPr>
          <p:cNvSpPr txBox="1"/>
          <p:nvPr/>
        </p:nvSpPr>
        <p:spPr>
          <a:xfrm>
            <a:off x="3135453" y="4446708"/>
            <a:ext cx="224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δεινόσαυρος</a:t>
            </a:r>
          </a:p>
        </p:txBody>
      </p:sp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26A4C919-83E5-4F28-A53D-9829E77B41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108" y="5000854"/>
            <a:ext cx="1178959" cy="837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8D26458E-F0EF-4EA1-B347-684BE5F62A1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0898"/>
          <a:stretch/>
        </p:blipFill>
        <p:spPr>
          <a:xfrm>
            <a:off x="7659673" y="4869194"/>
            <a:ext cx="1027127" cy="12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610497"/>
          </a:xfrm>
        </p:spPr>
        <p:txBody>
          <a:bodyPr rtlCol="0"/>
          <a:lstStyle/>
          <a:p>
            <a:r>
              <a:rPr lang="el-GR" sz="4400" b="1" dirty="0"/>
              <a:t>ΔΙΑΒΑΖΩ ΤΙΣ ΠΡΟΤΑΣΕΙΣ:</a:t>
            </a:r>
            <a:br>
              <a:rPr lang="el-GR" dirty="0"/>
            </a:b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1"/>
          </p:nvPr>
        </p:nvSpPr>
        <p:spPr>
          <a:xfrm>
            <a:off x="904574" y="1915296"/>
            <a:ext cx="7856366" cy="3846126"/>
          </a:xfrm>
        </p:spPr>
        <p:txBody>
          <a:bodyPr rtlCol="0"/>
          <a:lstStyle/>
          <a:p>
            <a:r>
              <a:rPr lang="el-GR" dirty="0"/>
              <a:t>Ο πύραυλος είναι στον ουρανό.</a:t>
            </a:r>
          </a:p>
          <a:p>
            <a:r>
              <a:rPr lang="el-GR" dirty="0"/>
              <a:t>Ο αυγερινός είναι στο αστέρι της αυγής.</a:t>
            </a:r>
          </a:p>
          <a:p>
            <a:r>
              <a:rPr lang="el-GR" dirty="0"/>
              <a:t>Ο Αύγουστος είναι ο μήνας του καλοκαιριού.</a:t>
            </a:r>
          </a:p>
          <a:p>
            <a:r>
              <a:rPr lang="el-GR" dirty="0"/>
              <a:t>Είχα πονοκέφαλο και πήρα ένα παυσίπονο.</a:t>
            </a:r>
          </a:p>
          <a:p>
            <a:r>
              <a:rPr lang="el-GR" dirty="0"/>
              <a:t>Ο πατέρας της Ναυσικάς είναι ναυτικός.</a:t>
            </a:r>
          </a:p>
          <a:p>
            <a:r>
              <a:rPr lang="el-GR" dirty="0"/>
              <a:t>Ο λαγός έχει μεγάλα αυτιά.</a:t>
            </a: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3D3774-7E66-4901-B3E6-309E62D3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640" y="2536358"/>
            <a:ext cx="3127519" cy="322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82BF75-3A6F-4782-A351-244355F0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Παιχνίδια για το αυ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91888B-E652-46E2-87DC-20C2FEEE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81" y="2234514"/>
            <a:ext cx="10058400" cy="42291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http://users.sch.gr/gregory/hot/antaf/antistoihisiaf.htm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85A19E-2738-4677-BCBD-05A66036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9311">
            <a:off x="4345246" y="3232948"/>
            <a:ext cx="3696043" cy="2772032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04D780D-8535-461C-BE09-F7C311E7815D}"/>
              </a:ext>
            </a:extLst>
          </p:cNvPr>
          <p:cNvSpPr/>
          <p:nvPr/>
        </p:nvSpPr>
        <p:spPr>
          <a:xfrm>
            <a:off x="3867665" y="5041557"/>
            <a:ext cx="667265" cy="49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B0F0E07-11C9-4692-9F58-F05D0FDFC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784" y="5258315"/>
            <a:ext cx="670618" cy="49427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C16129E-3FD5-426A-90B6-6DDDBD71A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590" y="5535827"/>
            <a:ext cx="670618" cy="79097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0ACBBE7-AE7E-482B-8EB5-3C6CE691B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972" y="5395205"/>
            <a:ext cx="670618" cy="49381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930A99E-F6D5-40FA-A5C8-600656AF3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857" y="5395204"/>
            <a:ext cx="670618" cy="49381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78BF6F8-60F4-4755-AFED-C28675230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694" y="5475524"/>
            <a:ext cx="6706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4907" y="2929407"/>
            <a:ext cx="3840480" cy="999186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4800" b="1" dirty="0"/>
              <a:t>ΑΦΡΙΚΗ</a:t>
            </a:r>
          </a:p>
        </p:txBody>
      </p:sp>
      <p:pic>
        <p:nvPicPr>
          <p:cNvPr id="10" name="Θέση εικόνας 9">
            <a:extLst>
              <a:ext uri="{FF2B5EF4-FFF2-40B4-BE49-F238E27FC236}">
                <a16:creationId xmlns:a16="http://schemas.microsoft.com/office/drawing/2014/main" id="{B564A94E-97F3-460A-9C0D-C9CBC5315C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74" r="1137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3733DB-7A1C-45C9-9F0A-9097934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ΜΑΣΚΕΣ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7168B6-63DD-47C6-9C7C-B9C7C7B7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76" y="1841026"/>
            <a:ext cx="2200018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528D2AC-5BC9-4CED-AB5C-29D3A318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03" y="1841027"/>
            <a:ext cx="238125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9DA4B1E-3BD3-42E9-A256-BBDD5C5CE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847" y="1841025"/>
            <a:ext cx="2952750" cy="330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73F1091-128E-4B39-B6C3-2FDF25A5C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917" y="1841026"/>
            <a:ext cx="2952749" cy="2409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CFA67-E909-4D68-9AB9-2A50CD54E14C}"/>
              </a:ext>
            </a:extLst>
          </p:cNvPr>
          <p:cNvSpPr txBox="1"/>
          <p:nvPr/>
        </p:nvSpPr>
        <p:spPr>
          <a:xfrm>
            <a:off x="282403" y="4497859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χρυσή μάσκα του Αγαμέμνονα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6A5BF-9F31-41C4-8300-7F1390E5391D}"/>
              </a:ext>
            </a:extLst>
          </p:cNvPr>
          <p:cNvSpPr txBox="1"/>
          <p:nvPr/>
        </p:nvSpPr>
        <p:spPr>
          <a:xfrm>
            <a:off x="3128276" y="4497859"/>
            <a:ext cx="220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μάσκα ιατρικής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EAF45-2083-4D74-B458-ABD1BF947AB1}"/>
              </a:ext>
            </a:extLst>
          </p:cNvPr>
          <p:cNvSpPr txBox="1"/>
          <p:nvPr/>
        </p:nvSpPr>
        <p:spPr>
          <a:xfrm>
            <a:off x="5496956" y="4497859"/>
            <a:ext cx="295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μάσκα θαλάσσης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0005F-27C5-41B7-B61B-B139640F0E47}"/>
              </a:ext>
            </a:extLst>
          </p:cNvPr>
          <p:cNvSpPr txBox="1"/>
          <p:nvPr/>
        </p:nvSpPr>
        <p:spPr>
          <a:xfrm>
            <a:off x="8956847" y="5486400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Αφρικανική μάσκα</a:t>
            </a:r>
          </a:p>
        </p:txBody>
      </p:sp>
    </p:spTree>
    <p:extLst>
      <p:ext uri="{BB962C8B-B14F-4D97-AF65-F5344CB8AC3E}">
        <p14:creationId xmlns:p14="http://schemas.microsoft.com/office/powerpoint/2010/main" val="638332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C8453EA-0122-487C-AEDD-BD6F82EC8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85" b="20779"/>
          <a:stretch/>
        </p:blipFill>
        <p:spPr>
          <a:xfrm>
            <a:off x="3534032" y="983383"/>
            <a:ext cx="4876800" cy="1699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D23B50-7212-4369-9F8D-2AF61D02BBB2}"/>
              </a:ext>
            </a:extLst>
          </p:cNvPr>
          <p:cNvSpPr txBox="1"/>
          <p:nvPr/>
        </p:nvSpPr>
        <p:spPr>
          <a:xfrm>
            <a:off x="3447535" y="280154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μάσκα αερίων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726AA86-28B9-47EC-9902-CA4D8D5A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18" y="991283"/>
            <a:ext cx="2758205" cy="1699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D62D97-F84D-4323-8D7E-09998F6C6093}"/>
              </a:ext>
            </a:extLst>
          </p:cNvPr>
          <p:cNvSpPr txBox="1"/>
          <p:nvPr/>
        </p:nvSpPr>
        <p:spPr>
          <a:xfrm>
            <a:off x="306921" y="2801547"/>
            <a:ext cx="27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αρχαία μάσκα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35BE51E-ED7A-49ED-965A-FE141F3D2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8" y="3643872"/>
            <a:ext cx="2857500" cy="2222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3286D0-FEBB-4EF4-91CD-7289CBA79970}"/>
              </a:ext>
            </a:extLst>
          </p:cNvPr>
          <p:cNvSpPr txBox="1"/>
          <p:nvPr/>
        </p:nvSpPr>
        <p:spPr>
          <a:xfrm>
            <a:off x="250298" y="6104238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μάσκα ομορφιάς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97A9285-B8B1-4A28-8D96-A1E63B524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650" y="1266568"/>
            <a:ext cx="2529728" cy="3359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5DA52-646B-43E9-AFA6-5FD85F85C690}"/>
              </a:ext>
            </a:extLst>
          </p:cNvPr>
          <p:cNvSpPr txBox="1"/>
          <p:nvPr/>
        </p:nvSpPr>
        <p:spPr>
          <a:xfrm>
            <a:off x="9175649" y="4755294"/>
            <a:ext cx="252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αποκριάτικη μάσκα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7B15837-90FC-4B00-A3FE-082C1899D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5801" y="3574514"/>
            <a:ext cx="2310199" cy="25297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E321AE-9D08-46EB-9A16-CD7600C9F8EE}"/>
              </a:ext>
            </a:extLst>
          </p:cNvPr>
          <p:cNvSpPr txBox="1"/>
          <p:nvPr/>
        </p:nvSpPr>
        <p:spPr>
          <a:xfrm>
            <a:off x="6103767" y="4478295"/>
            <a:ext cx="179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μάσκα σε πίνακα ζωγραφικής</a:t>
            </a:r>
          </a:p>
        </p:txBody>
      </p:sp>
    </p:spTree>
    <p:extLst>
      <p:ext uri="{BB962C8B-B14F-4D97-AF65-F5344CB8AC3E}">
        <p14:creationId xmlns:p14="http://schemas.microsoft.com/office/powerpoint/2010/main" val="3755876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94909" y="2285998"/>
            <a:ext cx="7362095" cy="914401"/>
          </a:xfrm>
        </p:spPr>
        <p:txBody>
          <a:bodyPr rtlCol="0"/>
          <a:lstStyle/>
          <a:p>
            <a:pPr rtl="0"/>
            <a:r>
              <a:rPr lang="el-GR" dirty="0"/>
              <a:t>ΤΕΛΟΣ ΠΑΡΟΥΣΙΑΣΗΣ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/>
              <a:t>Να περάσετε καλά!!!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E58E1FC-1B67-4834-AA07-7535C2914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173626"/>
            <a:ext cx="1730496" cy="1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218</TotalTime>
  <Words>151</Words>
  <Application>Microsoft Office PowerPoint</Application>
  <PresentationFormat>Ευρεία οθόνη</PresentationFormat>
  <Paragraphs>37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Segoe Print</vt:lpstr>
      <vt:lpstr>Εικόνα φύσης 16x9</vt:lpstr>
      <vt:lpstr>Παρουσίαση του PowerPoint</vt:lpstr>
      <vt:lpstr>αυ</vt:lpstr>
      <vt:lpstr>Παρουσίαση του PowerPoint</vt:lpstr>
      <vt:lpstr>ΔΙΑΒΑΖΩ ΤΙΣ ΠΡΟΤΑΣΕΙΣ: </vt:lpstr>
      <vt:lpstr>Παιχνίδια για το αυ</vt:lpstr>
      <vt:lpstr>ΑΦΡΙΚΗ</vt:lpstr>
      <vt:lpstr>ΜΑΣΚΕΣ</vt:lpstr>
      <vt:lpstr>Παρουσίαση του PowerPoint</vt:lpstr>
      <vt:lpstr>ΤΕΛΟΣ ΠΑΡΟΥΣΙΑΣΗΣ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Panos Staikos</dc:creator>
  <cp:lastModifiedBy>Panos Staikos</cp:lastModifiedBy>
  <cp:revision>33</cp:revision>
  <dcterms:created xsi:type="dcterms:W3CDTF">2020-05-03T08:53:43Z</dcterms:created>
  <dcterms:modified xsi:type="dcterms:W3CDTF">2020-05-03T16:05:56Z</dcterms:modified>
</cp:coreProperties>
</file>